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6" r:id="rId2"/>
    <p:sldId id="267" r:id="rId3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3366"/>
    <a:srgbClr val="FF3300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220B8A-2710-42D7-82D9-6D47B617FFBB}" v="4" dt="2020-04-10T15:54:49.4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76" autoAdjust="0"/>
    <p:restoredTop sz="86384" autoAdjust="0"/>
  </p:normalViewPr>
  <p:slideViewPr>
    <p:cSldViewPr>
      <p:cViewPr varScale="1">
        <p:scale>
          <a:sx n="59" d="100"/>
          <a:sy n="59" d="100"/>
        </p:scale>
        <p:origin x="84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341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e Liddell" userId="d95083e892bc2bb7" providerId="LiveId" clId="{55220B8A-2710-42D7-82D9-6D47B617FFBB}"/>
    <pc:docChg chg="undo custSel modSld">
      <pc:chgData name="Alice Liddell" userId="d95083e892bc2bb7" providerId="LiveId" clId="{55220B8A-2710-42D7-82D9-6D47B617FFBB}" dt="2020-04-10T15:55:04.923" v="39" actId="1076"/>
      <pc:docMkLst>
        <pc:docMk/>
      </pc:docMkLst>
      <pc:sldChg chg="addSp delSp modSp mod delAnim modAnim">
        <pc:chgData name="Alice Liddell" userId="d95083e892bc2bb7" providerId="LiveId" clId="{55220B8A-2710-42D7-82D9-6D47B617FFBB}" dt="2020-04-10T15:55:04.923" v="39" actId="1076"/>
        <pc:sldMkLst>
          <pc:docMk/>
          <pc:sldMk cId="2201125489" sldId="266"/>
        </pc:sldMkLst>
        <pc:spChg chg="del mod">
          <ac:chgData name="Alice Liddell" userId="d95083e892bc2bb7" providerId="LiveId" clId="{55220B8A-2710-42D7-82D9-6D47B617FFBB}" dt="2020-04-10T11:50:51.033" v="20"/>
          <ac:spMkLst>
            <pc:docMk/>
            <pc:sldMk cId="2201125489" sldId="266"/>
            <ac:spMk id="2" creationId="{00000000-0000-0000-0000-000000000000}"/>
          </ac:spMkLst>
        </pc:spChg>
        <pc:spChg chg="del mod">
          <ac:chgData name="Alice Liddell" userId="d95083e892bc2bb7" providerId="LiveId" clId="{55220B8A-2710-42D7-82D9-6D47B617FFBB}" dt="2020-04-10T11:50:51.033" v="20"/>
          <ac:spMkLst>
            <pc:docMk/>
            <pc:sldMk cId="2201125489" sldId="266"/>
            <ac:spMk id="3" creationId="{00000000-0000-0000-0000-000000000000}"/>
          </ac:spMkLst>
        </pc:spChg>
        <pc:spChg chg="del mod">
          <ac:chgData name="Alice Liddell" userId="d95083e892bc2bb7" providerId="LiveId" clId="{55220B8A-2710-42D7-82D9-6D47B617FFBB}" dt="2020-04-10T11:50:51.033" v="20"/>
          <ac:spMkLst>
            <pc:docMk/>
            <pc:sldMk cId="2201125489" sldId="266"/>
            <ac:spMk id="4" creationId="{00000000-0000-0000-0000-000000000000}"/>
          </ac:spMkLst>
        </pc:spChg>
        <pc:spChg chg="add del mod">
          <ac:chgData name="Alice Liddell" userId="d95083e892bc2bb7" providerId="LiveId" clId="{55220B8A-2710-42D7-82D9-6D47B617FFBB}" dt="2020-04-10T15:54:34.161" v="26" actId="478"/>
          <ac:spMkLst>
            <pc:docMk/>
            <pc:sldMk cId="2201125489" sldId="266"/>
            <ac:spMk id="5" creationId="{1C900D66-608A-411E-8C39-F554E0007631}"/>
          </ac:spMkLst>
        </pc:spChg>
        <pc:spChg chg="add mod">
          <ac:chgData name="Alice Liddell" userId="d95083e892bc2bb7" providerId="LiveId" clId="{55220B8A-2710-42D7-82D9-6D47B617FFBB}" dt="2020-04-10T15:55:04.923" v="39" actId="1076"/>
          <ac:spMkLst>
            <pc:docMk/>
            <pc:sldMk cId="2201125489" sldId="266"/>
            <ac:spMk id="6" creationId="{E6C9AF74-47A0-4F36-B05D-97366AEB4F84}"/>
          </ac:spMkLst>
        </pc:spChg>
        <pc:spChg chg="add mod">
          <ac:chgData name="Alice Liddell" userId="d95083e892bc2bb7" providerId="LiveId" clId="{55220B8A-2710-42D7-82D9-6D47B617FFBB}" dt="2020-04-10T11:50:51.033" v="20"/>
          <ac:spMkLst>
            <pc:docMk/>
            <pc:sldMk cId="2201125489" sldId="266"/>
            <ac:spMk id="7" creationId="{FE0814F0-A43A-4D70-B2CD-A47D4F7FA400}"/>
          </ac:spMkLst>
        </pc:spChg>
        <pc:spChg chg="add mod">
          <ac:chgData name="Alice Liddell" userId="d95083e892bc2bb7" providerId="LiveId" clId="{55220B8A-2710-42D7-82D9-6D47B617FFBB}" dt="2020-04-10T11:50:51.033" v="20"/>
          <ac:spMkLst>
            <pc:docMk/>
            <pc:sldMk cId="2201125489" sldId="266"/>
            <ac:spMk id="8" creationId="{A2E09FC8-1917-4C72-9D05-E25118ED9A6B}"/>
          </ac:spMkLst>
        </pc:spChg>
        <pc:spChg chg="add mod">
          <ac:chgData name="Alice Liddell" userId="d95083e892bc2bb7" providerId="LiveId" clId="{55220B8A-2710-42D7-82D9-6D47B617FFBB}" dt="2020-04-10T11:50:51.033" v="20"/>
          <ac:spMkLst>
            <pc:docMk/>
            <pc:sldMk cId="2201125489" sldId="266"/>
            <ac:spMk id="9" creationId="{9F64F224-F0D2-4426-BD66-223B22776076}"/>
          </ac:spMkLst>
        </pc:spChg>
        <pc:picChg chg="add del mod">
          <ac:chgData name="Alice Liddell" userId="d95083e892bc2bb7" providerId="LiveId" clId="{55220B8A-2710-42D7-82D9-6D47B617FFBB}" dt="2020-04-10T11:49:21.640" v="16" actId="478"/>
          <ac:picMkLst>
            <pc:docMk/>
            <pc:sldMk cId="2201125489" sldId="266"/>
            <ac:picMk id="6" creationId="{35548B3D-D2F7-47B5-9D7C-EF4E7E7BCD90}"/>
          </ac:picMkLst>
        </pc:picChg>
      </pc:sldChg>
      <pc:sldChg chg="addSp delSp modSp mod">
        <pc:chgData name="Alice Liddell" userId="d95083e892bc2bb7" providerId="LiveId" clId="{55220B8A-2710-42D7-82D9-6D47B617FFBB}" dt="2020-04-10T15:54:47.130" v="27" actId="21"/>
        <pc:sldMkLst>
          <pc:docMk/>
          <pc:sldMk cId="2319295574" sldId="267"/>
        </pc:sldMkLst>
        <pc:spChg chg="del">
          <ac:chgData name="Alice Liddell" userId="d95083e892bc2bb7" providerId="LiveId" clId="{55220B8A-2710-42D7-82D9-6D47B617FFBB}" dt="2020-04-10T11:49:38.179" v="17" actId="478"/>
          <ac:spMkLst>
            <pc:docMk/>
            <pc:sldMk cId="2319295574" sldId="267"/>
            <ac:spMk id="5" creationId="{6189C0CF-4054-4706-85C0-F82F5CD42557}"/>
          </ac:spMkLst>
        </pc:spChg>
        <pc:spChg chg="add del mod">
          <ac:chgData name="Alice Liddell" userId="d95083e892bc2bb7" providerId="LiveId" clId="{55220B8A-2710-42D7-82D9-6D47B617FFBB}" dt="2020-04-10T15:54:47.130" v="27" actId="21"/>
          <ac:spMkLst>
            <pc:docMk/>
            <pc:sldMk cId="2319295574" sldId="267"/>
            <ac:spMk id="8" creationId="{BA012486-E049-43AF-9E93-91C9C889BCB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44577982-79F5-40C7-9258-6291155DA2E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3F02E55F-795B-44DE-B5D0-CEB99F15A73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4D548B09-E058-46A3-940F-7EF3B178753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D931C7D0-34D2-4967-9680-3D76936AF4F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92C0F1C-0255-4E57-80EA-C39EF50030D2}" type="slidenum">
              <a:rPr lang="en-US" altLang="en-US"/>
              <a:pPr/>
              <a:t>‹N°›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FF6B542-7036-4D62-8385-D6D4645693F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37DF0F3-C17D-406D-AAC4-6246A6E13E8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9A43AAA3-6C98-4746-98FB-0BE60ACCAC4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CA3A1564-A2B8-49D9-8C54-2E5D80DC1B9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448156AE-F1A3-4CC0-9D5F-E84B53606CA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9A22B15D-CAFA-4E9B-8DF7-B2D95D7E93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fld id="{9C788A0C-C24E-44F9-BD00-AF99B3BBFC65}" type="slidenum">
              <a:rPr lang="en-US" altLang="en-US"/>
              <a:pPr/>
              <a:t>‹N°›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hyperlink" Target="mailto:MyEmail@uni.edu" TargetMode="External"/><Relationship Id="rId5" Type="http://schemas.openxmlformats.org/officeDocument/2006/relationships/image" Target="../media/image4.jpg"/><Relationship Id="rId4" Type="http://schemas.openxmlformats.org/officeDocument/2006/relationships/image" Target="../media/image3.gi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>
            <a:extLst>
              <a:ext uri="{FF2B5EF4-FFF2-40B4-BE49-F238E27FC236}">
                <a16:creationId xmlns:a16="http://schemas.microsoft.com/office/drawing/2014/main" id="{F097E4A9-FABA-4394-B869-0A63A4904D6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47800" y="228600"/>
            <a:ext cx="7620000" cy="9144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27432" tIns="27432" rIns="27432" bIns="27432"/>
          <a:lstStyle/>
          <a:p>
            <a:pPr algn="ctr" eaLnBrk="1" hangingPunct="1">
              <a:defRPr/>
            </a:pPr>
            <a:endParaRPr lang="en-US" b="1" dirty="0">
              <a:solidFill>
                <a:srgbClr val="003300"/>
              </a:solidFill>
              <a:latin typeface="Arial" charset="0"/>
            </a:endParaRP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84FB4B28-ECBC-4D5D-87CD-0676622A2FB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324608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E64A84B-B2F4-4E76-9665-56D5BB9D422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2020589"/>
            <a:ext cx="6480000" cy="17894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altLang="en-US" sz="2400" b="1" dirty="0"/>
              <a:t>This is the presentation title</a:t>
            </a:r>
            <a:endParaRPr lang="de-DE" dirty="0"/>
          </a:p>
        </p:txBody>
      </p:sp>
      <p:sp>
        <p:nvSpPr>
          <p:cNvPr id="23" name="Inhaltsplatzhalter 22">
            <a:extLst>
              <a:ext uri="{FF2B5EF4-FFF2-40B4-BE49-F238E27FC236}">
                <a16:creationId xmlns:a16="http://schemas.microsoft.com/office/drawing/2014/main" id="{B97F2586-398E-4E0E-8E8C-2878420260C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286756" y="3962409"/>
            <a:ext cx="7257047" cy="1026308"/>
          </a:xfrm>
          <a:prstGeom prst="rect">
            <a:avLst/>
          </a:prstGeom>
        </p:spPr>
        <p:txBody>
          <a:bodyPr/>
          <a:lstStyle>
            <a:lvl1pPr marL="0" indent="0" algn="l" eaLnBrk="1" hangingPunct="1">
              <a:buNone/>
              <a:defRPr sz="1600" b="0"/>
            </a:lvl1pPr>
          </a:lstStyle>
          <a:p>
            <a:pPr algn="l" eaLnBrk="1" hangingPunct="1"/>
            <a:r>
              <a:rPr lang="en-US" altLang="en-US" sz="1800" b="1" dirty="0"/>
              <a:t>By J. Name and J. Name</a:t>
            </a:r>
          </a:p>
          <a:p>
            <a:pPr eaLnBrk="1" hangingPunct="1"/>
            <a:r>
              <a:rPr lang="en-US" altLang="en-US" b="1" dirty="0"/>
              <a:t> </a:t>
            </a:r>
            <a:br>
              <a:rPr lang="en-US" altLang="en-US" b="1" dirty="0"/>
            </a:br>
            <a:r>
              <a:rPr lang="en-US" altLang="en-US" dirty="0"/>
              <a:t>Affiliation </a:t>
            </a:r>
          </a:p>
        </p:txBody>
      </p:sp>
      <p:sp>
        <p:nvSpPr>
          <p:cNvPr id="24" name="Foliennummernplatzhalter 3">
            <a:extLst>
              <a:ext uri="{FF2B5EF4-FFF2-40B4-BE49-F238E27FC236}">
                <a16:creationId xmlns:a16="http://schemas.microsoft.com/office/drawing/2014/main" id="{211DCA6B-4EF8-4759-B72C-C42EC8131CA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515350" y="6454132"/>
            <a:ext cx="628650" cy="357188"/>
          </a:xfrm>
        </p:spPr>
        <p:txBody>
          <a:bodyPr/>
          <a:lstStyle/>
          <a:p>
            <a:r>
              <a:rPr lang="en-US" altLang="en-US" dirty="0"/>
              <a:t> </a:t>
            </a:r>
            <a:fld id="{54BDCE28-1A5B-4954-AB93-F39C66084804}" type="slidenum">
              <a:rPr lang="en-US" altLang="en-US" sz="1350"/>
              <a:pPr/>
              <a:t>‹N°›</a:t>
            </a:fld>
            <a:endParaRPr lang="en-US" altLang="en-US" sz="1350" dirty="0"/>
          </a:p>
        </p:txBody>
      </p:sp>
      <p:pic>
        <p:nvPicPr>
          <p:cNvPr id="25" name="Image 2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27514" cy="1328262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22969" y="261634"/>
            <a:ext cx="804993" cy="804993"/>
          </a:xfrm>
          <a:prstGeom prst="rect">
            <a:avLst/>
          </a:prstGeom>
        </p:spPr>
      </p:pic>
      <p:sp>
        <p:nvSpPr>
          <p:cNvPr id="27" name="Rectangle 26"/>
          <p:cNvSpPr/>
          <p:nvPr userDrawn="1"/>
        </p:nvSpPr>
        <p:spPr>
          <a:xfrm>
            <a:off x="2514601" y="457200"/>
            <a:ext cx="5410200" cy="338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/>
              <a:t>The 27th CIRP </a:t>
            </a:r>
            <a:r>
              <a:rPr lang="fr-FR" sz="1600" b="1" dirty="0" err="1"/>
              <a:t>Conference</a:t>
            </a:r>
            <a:r>
              <a:rPr lang="fr-FR" sz="1600" b="1" dirty="0"/>
              <a:t> on Life Cycle Engineering</a:t>
            </a:r>
          </a:p>
        </p:txBody>
      </p:sp>
      <p:sp>
        <p:nvSpPr>
          <p:cNvPr id="28" name="Rectangle 27"/>
          <p:cNvSpPr/>
          <p:nvPr userDrawn="1"/>
        </p:nvSpPr>
        <p:spPr>
          <a:xfrm>
            <a:off x="2536931" y="795754"/>
            <a:ext cx="2949470" cy="281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i="1" dirty="0"/>
              <a:t>13th -15th May, 2020 - Grenoble, France</a:t>
            </a:r>
          </a:p>
        </p:txBody>
      </p:sp>
      <p:sp>
        <p:nvSpPr>
          <p:cNvPr id="29" name="ZoneTexte 28"/>
          <p:cNvSpPr txBox="1"/>
          <p:nvPr userDrawn="1"/>
        </p:nvSpPr>
        <p:spPr>
          <a:xfrm>
            <a:off x="6032489" y="6424090"/>
            <a:ext cx="2482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http://www.lce2020.fr</a:t>
            </a:r>
          </a:p>
        </p:txBody>
      </p:sp>
      <p:pic>
        <p:nvPicPr>
          <p:cNvPr id="30" name="Picture 4" descr="G-SCOP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6182119"/>
            <a:ext cx="1393021" cy="679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FBB8BAD1-8ECB-46D6-819F-83CFF3FDD29A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581709" y="6309572"/>
            <a:ext cx="2125157" cy="548428"/>
          </a:xfrm>
          <a:prstGeom prst="rect">
            <a:avLst/>
          </a:prstGeom>
        </p:spPr>
      </p:pic>
      <p:sp>
        <p:nvSpPr>
          <p:cNvPr id="32" name="ZoneTexte 31"/>
          <p:cNvSpPr txBox="1"/>
          <p:nvPr userDrawn="1"/>
        </p:nvSpPr>
        <p:spPr>
          <a:xfrm>
            <a:off x="152400" y="6443246"/>
            <a:ext cx="42274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err="1"/>
              <a:t>Organized</a:t>
            </a:r>
            <a:r>
              <a:rPr lang="fr-FR" sz="1600" dirty="0"/>
              <a:t> by                                         and  </a:t>
            </a:r>
          </a:p>
        </p:txBody>
      </p:sp>
      <p:sp>
        <p:nvSpPr>
          <p:cNvPr id="7" name="Line 7">
            <a:extLst>
              <a:ext uri="{FF2B5EF4-FFF2-40B4-BE49-F238E27FC236}">
                <a16:creationId xmlns:a16="http://schemas.microsoft.com/office/drawing/2014/main" id="{2EB729D6-D4EC-4639-962D-D10F48B06E8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6248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3" name="Connecteur droit 2"/>
          <p:cNvCxnSpPr/>
          <p:nvPr userDrawn="1"/>
        </p:nvCxnSpPr>
        <p:spPr>
          <a:xfrm>
            <a:off x="2667000" y="795581"/>
            <a:ext cx="50292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Inhaltsplatzhalter 22">
            <a:extLst>
              <a:ext uri="{FF2B5EF4-FFF2-40B4-BE49-F238E27FC236}">
                <a16:creationId xmlns:a16="http://schemas.microsoft.com/office/drawing/2014/main" id="{B97F2586-398E-4E0E-8E8C-2878420260C1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286755" y="5453769"/>
            <a:ext cx="7257047" cy="718431"/>
          </a:xfrm>
          <a:prstGeom prst="rect">
            <a:avLst/>
          </a:prstGeom>
        </p:spPr>
        <p:txBody>
          <a:bodyPr/>
          <a:lstStyle>
            <a:lvl1pPr marL="0" indent="0" algn="l" eaLnBrk="1" hangingPunct="1">
              <a:buNone/>
              <a:defRPr sz="1600" b="0"/>
            </a:lvl1pPr>
          </a:lstStyle>
          <a:p>
            <a:pPr eaLnBrk="1" hangingPunct="1"/>
            <a:r>
              <a:rPr lang="en-US" altLang="en-US" dirty="0"/>
              <a:t>J. </a:t>
            </a:r>
            <a:r>
              <a:rPr lang="en-US" altLang="en-US" dirty="0" smtClean="0"/>
              <a:t>Name 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>
                <a:hlinkClick r:id="rId6"/>
              </a:rPr>
              <a:t>MyEmail@uni.edu</a:t>
            </a:r>
            <a:endParaRPr lang="de-DE" dirty="0"/>
          </a:p>
        </p:txBody>
      </p:sp>
      <p:sp>
        <p:nvSpPr>
          <p:cNvPr id="5" name="Rectangle 4"/>
          <p:cNvSpPr/>
          <p:nvPr userDrawn="1"/>
        </p:nvSpPr>
        <p:spPr>
          <a:xfrm>
            <a:off x="286755" y="5115215"/>
            <a:ext cx="180369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600" b="0" dirty="0"/>
              <a:t>Presenting author</a:t>
            </a:r>
          </a:p>
        </p:txBody>
      </p:sp>
    </p:spTree>
    <p:extLst>
      <p:ext uri="{BB962C8B-B14F-4D97-AF65-F5344CB8AC3E}">
        <p14:creationId xmlns:p14="http://schemas.microsoft.com/office/powerpoint/2010/main" val="3171755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776125" y="151962"/>
            <a:ext cx="5400000" cy="733411"/>
          </a:xfrm>
          <a:prstGeom prst="rect">
            <a:avLst/>
          </a:prstGeom>
        </p:spPr>
        <p:txBody>
          <a:bodyPr anchor="ctr"/>
          <a:lstStyle>
            <a:lvl1pPr algn="l">
              <a:defRPr sz="2000"/>
            </a:lvl1pPr>
          </a:lstStyle>
          <a:p>
            <a:r>
              <a:rPr lang="fr-FR" dirty="0"/>
              <a:t>Cliquez pour modifier le style du titre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50" y="1143000"/>
            <a:ext cx="8401050" cy="495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GB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1B74774-1F77-49AF-83A4-3708EBD07B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077200" y="6504800"/>
            <a:ext cx="838200" cy="3531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 </a:t>
            </a:r>
            <a:fld id="{54BDCE28-1A5B-4954-AB93-F39C66084804}" type="slidenum">
              <a:rPr lang="en-US" altLang="en-US" sz="1350"/>
              <a:pPr/>
              <a:t>‹N°›</a:t>
            </a:fld>
            <a:endParaRPr lang="en-US" altLang="en-US" sz="1350" dirty="0"/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4B5A96C9-44AF-4F38-8B35-B8D1F3B58B8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85800" y="6477000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66548" cy="857168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114" y="6248400"/>
            <a:ext cx="519486" cy="519486"/>
          </a:xfrm>
          <a:prstGeom prst="rect">
            <a:avLst/>
          </a:prstGeom>
        </p:spPr>
      </p:pic>
      <p:sp>
        <p:nvSpPr>
          <p:cNvPr id="12" name="ZoneTexte 11"/>
          <p:cNvSpPr txBox="1"/>
          <p:nvPr userDrawn="1"/>
        </p:nvSpPr>
        <p:spPr>
          <a:xfrm>
            <a:off x="5986319" y="6504801"/>
            <a:ext cx="17939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FF0000"/>
                </a:solidFill>
              </a:rPr>
              <a:t>http://www.lce2020.fr</a:t>
            </a:r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1752600" y="914400"/>
            <a:ext cx="5400000" cy="0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609600" y="6504801"/>
            <a:ext cx="536055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/>
              <a:t>The 27th CIRP </a:t>
            </a:r>
            <a:r>
              <a:rPr lang="fr-FR" sz="1200" b="1" dirty="0" err="1"/>
              <a:t>Conference</a:t>
            </a:r>
            <a:r>
              <a:rPr lang="fr-FR" sz="1200" b="1" dirty="0"/>
              <a:t> on Life Cycle Engineering, Grenoble, France</a:t>
            </a:r>
          </a:p>
        </p:txBody>
      </p:sp>
    </p:spTree>
    <p:extLst>
      <p:ext uri="{BB962C8B-B14F-4D97-AF65-F5344CB8AC3E}">
        <p14:creationId xmlns:p14="http://schemas.microsoft.com/office/powerpoint/2010/main" val="72845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>
            <a:extLst>
              <a:ext uri="{FF2B5EF4-FFF2-40B4-BE49-F238E27FC236}">
                <a16:creationId xmlns:a16="http://schemas.microsoft.com/office/drawing/2014/main" id="{936E5924-F0F6-4452-B696-CEFA4E9A6A6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381750"/>
            <a:ext cx="838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50"/>
            </a:lvl1pPr>
          </a:lstStyle>
          <a:p>
            <a:r>
              <a:rPr lang="en-US" altLang="en-US"/>
              <a:t> </a:t>
            </a:r>
            <a:fld id="{CCEE85E3-2D1D-4AF9-8B0E-A405EBAFBBCD}" type="slidenum">
              <a:rPr lang="en-US" altLang="en-US"/>
              <a:pPr/>
              <a:t>‹N°›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E0814F0-A43A-4D70-B2CD-A47D4F7FA40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E09FC8-1917-4C72-9D05-E25118ED9A6B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F64F224-F0D2-4426-BD66-223B2277607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Rechteck 6">
            <a:extLst>
              <a:ext uri="{FF2B5EF4-FFF2-40B4-BE49-F238E27FC236}">
                <a16:creationId xmlns:a16="http://schemas.microsoft.com/office/drawing/2014/main" id="{E6C9AF74-47A0-4F36-B05D-97366AEB4F84}"/>
              </a:ext>
            </a:extLst>
          </p:cNvPr>
          <p:cNvSpPr/>
          <p:nvPr/>
        </p:nvSpPr>
        <p:spPr>
          <a:xfrm>
            <a:off x="7048138" y="1670862"/>
            <a:ext cx="1801479" cy="21391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Space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presenter‘s</a:t>
            </a:r>
            <a:r>
              <a:rPr lang="de-DE" dirty="0"/>
              <a:t> </a:t>
            </a:r>
            <a:r>
              <a:rPr lang="de-DE" dirty="0" err="1"/>
              <a:t>photo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1125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 </a:t>
            </a:r>
            <a:fld id="{54BDCE28-1A5B-4954-AB93-F39C66084804}" type="slidenum">
              <a:rPr lang="en-US" altLang="en-US" sz="1350" smtClean="0"/>
              <a:pPr/>
              <a:t>2</a:t>
            </a:fld>
            <a:endParaRPr lang="en-US" altLang="en-US" sz="1350" dirty="0"/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E20F65E8-D2C1-4256-B5FD-6331608453A6}"/>
              </a:ext>
            </a:extLst>
          </p:cNvPr>
          <p:cNvSpPr txBox="1">
            <a:spLocks noChangeArrowheads="1"/>
          </p:cNvSpPr>
          <p:nvPr/>
        </p:nvSpPr>
        <p:spPr bwMode="auto">
          <a:xfrm rot="-951395">
            <a:off x="2641754" y="2986103"/>
            <a:ext cx="362952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100" b="1" dirty="0">
                <a:solidFill>
                  <a:srgbClr val="FF3300"/>
                </a:solidFill>
              </a:rPr>
              <a:t>Following pages (example)</a:t>
            </a:r>
          </a:p>
        </p:txBody>
      </p:sp>
    </p:spTree>
    <p:extLst>
      <p:ext uri="{BB962C8B-B14F-4D97-AF65-F5344CB8AC3E}">
        <p14:creationId xmlns:p14="http://schemas.microsoft.com/office/powerpoint/2010/main" val="231929557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11</Words>
  <Application>Microsoft Office PowerPoint</Application>
  <PresentationFormat>Affichage à l'écran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Présentation PowerPoint</vt:lpstr>
      <vt:lpstr>Présentation PowerPoint</vt:lpstr>
    </vt:vector>
  </TitlesOfParts>
  <Company>University of Twente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Meijer</dc:creator>
  <cp:lastModifiedBy>BRISSAUD Daniel (brissaud)</cp:lastModifiedBy>
  <cp:revision>49</cp:revision>
  <dcterms:created xsi:type="dcterms:W3CDTF">2008-01-19T13:48:56Z</dcterms:created>
  <dcterms:modified xsi:type="dcterms:W3CDTF">2020-04-11T08:13:13Z</dcterms:modified>
</cp:coreProperties>
</file>